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58" r:id="rId6"/>
    <p:sldId id="269" r:id="rId7"/>
    <p:sldId id="262" r:id="rId8"/>
    <p:sldId id="270" r:id="rId9"/>
    <p:sldId id="260" r:id="rId10"/>
    <p:sldId id="261" r:id="rId11"/>
    <p:sldId id="263" r:id="rId12"/>
    <p:sldId id="264" r:id="rId13"/>
    <p:sldId id="265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2015/10/22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zh-TW" altLang="en-US" sz="7200" b="1" i="1" dirty="0" smtClean="0">
                <a:solidFill>
                  <a:srgbClr val="00B0F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您所關心的～</a:t>
            </a:r>
            <a:endParaRPr lang="zh-TW" altLang="en-US" sz="7200" b="1" i="1" dirty="0">
              <a:solidFill>
                <a:srgbClr val="00B0F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玉山神學院</a:t>
            </a:r>
            <a:endParaRPr lang="zh-TW" alt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0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8100900" cy="5400600"/>
          </a:xfrm>
        </p:spPr>
      </p:pic>
    </p:spTree>
    <p:extLst>
      <p:ext uri="{BB962C8B-B14F-4D97-AF65-F5344CB8AC3E}">
        <p14:creationId xmlns:p14="http://schemas.microsoft.com/office/powerpoint/2010/main" val="39040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64704"/>
            <a:ext cx="8100900" cy="5400600"/>
          </a:xfrm>
        </p:spPr>
      </p:pic>
    </p:spTree>
    <p:extLst>
      <p:ext uri="{BB962C8B-B14F-4D97-AF65-F5344CB8AC3E}">
        <p14:creationId xmlns:p14="http://schemas.microsoft.com/office/powerpoint/2010/main" val="11101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12" y="836711"/>
            <a:ext cx="8135888" cy="5400261"/>
          </a:xfrm>
        </p:spPr>
      </p:pic>
      <p:sp>
        <p:nvSpPr>
          <p:cNvPr id="5" name="矩形 4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Times New Roman"/>
              </a:rPr>
              <a:t>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80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499992" y="5589240"/>
            <a:ext cx="4752528" cy="1021506"/>
          </a:xfrm>
          <a:prstGeom prst="rect">
            <a:avLst/>
          </a:prstGeom>
        </p:spPr>
        <p:txBody>
          <a:bodyPr vert="horz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36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感謝上主</a:t>
            </a:r>
            <a:r>
              <a:rPr lang="en-US" altLang="zh-TW" sz="36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TW" sz="36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36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設校</a:t>
            </a:r>
            <a:r>
              <a:rPr lang="en-US" altLang="zh-TW" sz="36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69</a:t>
            </a:r>
            <a:r>
              <a:rPr lang="zh-TW" altLang="en-US" sz="36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年恩典與憐憫</a:t>
            </a:r>
            <a:endParaRPr lang="zh-TW" altLang="en-US" sz="3600" cap="none" spc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綜合大樓落成感恩禮拜</a:t>
            </a:r>
            <a:endParaRPr lang="zh-TW" altLang="en-US" sz="5400" cap="none" spc="0" dirty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93485" cy="5047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</a:t>
            </a:r>
            <a:r>
              <a:rPr lang="zh-TW" altLang="en-US" sz="4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禮拜堂師生禮拜</a:t>
            </a:r>
            <a:endParaRPr lang="zh-TW" altLang="en-US" sz="4400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23" y="1600200"/>
            <a:ext cx="8354728" cy="472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8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</a:t>
            </a:r>
            <a:r>
              <a:rPr lang="zh-TW" altLang="en-US" sz="5400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行政辦公室</a:t>
            </a:r>
            <a:endParaRPr lang="zh-TW" altLang="en-US" sz="5400" cap="none" spc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23" y="1600200"/>
            <a:ext cx="8354728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8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spc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原住民文物</a:t>
            </a:r>
            <a:r>
              <a:rPr lang="zh-TW" altLang="en-US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圖書館</a:t>
            </a:r>
            <a:r>
              <a:rPr lang="en-US" altLang="zh-TW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-</a:t>
            </a:r>
            <a:r>
              <a:rPr lang="zh-TW" altLang="en-US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參觀實況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47825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496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</a:t>
            </a:r>
            <a:r>
              <a:rPr lang="zh-TW" altLang="en-US" sz="5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國際會議廳</a:t>
            </a:r>
            <a:endParaRPr lang="zh-TW" altLang="en-US" sz="5400" cap="none" spc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17" y="1340768"/>
            <a:ext cx="9003083" cy="509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</a:t>
            </a:r>
            <a:r>
              <a:rPr lang="zh-TW" altLang="en-US" sz="5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國際會議廳</a:t>
            </a:r>
            <a:endParaRPr lang="zh-TW" altLang="en-US" sz="5400" cap="none" spc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5" y="1412776"/>
            <a:ext cx="9074535" cy="513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51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綜合大樓興建工程</a:t>
            </a:r>
            <a:endParaRPr lang="zh-TW" altLang="en-US" sz="5400" cap="none" spc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8197" name="Picture 5" descr="C:\Users\QQpeter\Desktop\綜合大樓建築過程\奠基感恩禮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42" y="1484784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569325" cy="47244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42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奠基感恩禮拜</a:t>
            </a:r>
            <a:endParaRPr lang="en-US" altLang="zh-TW" sz="4200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45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144016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</a:t>
            </a:r>
            <a:r>
              <a:rPr lang="en-US" altLang="zh-TW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/>
            </a:r>
            <a:br>
              <a:rPr lang="en-US" altLang="zh-TW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</a:br>
            <a:r>
              <a:rPr lang="zh-TW" altLang="en-US" sz="5400" cap="none" spc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                </a:t>
            </a:r>
            <a:r>
              <a:rPr lang="zh-TW" altLang="en-US" sz="5400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教學教室</a:t>
            </a:r>
            <a:r>
              <a:rPr lang="en-US" altLang="zh-TW" sz="5400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(</a:t>
            </a:r>
            <a:r>
              <a:rPr lang="zh-TW" altLang="en-US" sz="5400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小型</a:t>
            </a:r>
            <a:r>
              <a:rPr lang="en-US" altLang="zh-TW" sz="5400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)</a:t>
            </a:r>
            <a:endParaRPr lang="zh-TW" altLang="en-US" sz="5400" cap="none" spc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59" y="1989138"/>
            <a:ext cx="8099257" cy="457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0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45624" cy="144016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5400" cap="none" spc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/>
            </a:r>
            <a:br>
              <a:rPr lang="zh-TW" altLang="en-US" sz="5400" cap="none" spc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</a:br>
            <a:r>
              <a:rPr lang="zh-TW" altLang="en-US" sz="5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 </a:t>
            </a:r>
            <a:r>
              <a:rPr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</a:t>
            </a:r>
            <a:r>
              <a:rPr lang="zh-TW" altLang="en-US" sz="5400" cap="none" spc="0" dirty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大樓設施</a:t>
            </a:r>
            <a:r>
              <a:rPr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－會議室</a:t>
            </a:r>
            <a:r>
              <a:rPr lang="en-US" altLang="zh-TW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/>
            </a:r>
            <a:br>
              <a:rPr lang="en-US" altLang="zh-TW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</a:br>
            <a:endParaRPr lang="zh-TW" altLang="en-US" sz="5400" cap="none" spc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72816"/>
            <a:ext cx="8377241" cy="471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8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7920880" cy="504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</a:t>
            </a:r>
            <a:r>
              <a:rPr lang="zh-TW" altLang="en-US" sz="5400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交誼大廳</a:t>
            </a:r>
            <a:endParaRPr lang="zh-TW" altLang="en-US" sz="5400" cap="none" spc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8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12776"/>
            <a:ext cx="8932024" cy="527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</a:t>
            </a:r>
            <a:r>
              <a:rPr lang="zh-TW" altLang="en-US" sz="5400" cap="none" spc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交誼大廳</a:t>
            </a:r>
            <a:endParaRPr lang="zh-TW" altLang="en-US" sz="5400" cap="none" spc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4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綜合大樓設施－二人</a:t>
            </a:r>
            <a:r>
              <a:rPr lang="zh-TW" altLang="en-US" sz="5400" cap="none" spc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床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828092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81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2015</a:t>
            </a:r>
            <a:r>
              <a:rPr lang="zh-TW" altLang="en-US" sz="48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年 玉</a:t>
            </a:r>
            <a:r>
              <a:rPr lang="zh-TW" altLang="en-US" sz="4800" cap="none" spc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神主要事工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052513"/>
            <a:ext cx="8713787" cy="55451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辦理玉神立案申請</a:t>
            </a:r>
            <a:endParaRPr lang="en-US" altLang="zh-TW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招收國際原住</a:t>
            </a:r>
            <a:r>
              <a:rPr lang="zh-TW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民族學生</a:t>
            </a:r>
            <a:endParaRPr lang="en-US" altLang="zh-TW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陸續完成綜合大樓二期工程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(</a:t>
            </a:r>
            <a:r>
              <a:rPr lang="zh-TW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餐廳、周邊美化工程</a:t>
            </a:r>
            <a:r>
              <a:rPr lang="en-US" altLang="zh-TW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師資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培育</a:t>
            </a:r>
            <a:endParaRPr lang="en-US" altLang="zh-TW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原住民宣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教與神學推廣訓練</a:t>
            </a:r>
            <a:endParaRPr lang="en-US" altLang="zh-TW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原住民傳教師在職進修</a:t>
            </a:r>
            <a:endParaRPr lang="en-US" altLang="zh-TW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校園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景觀美化水土保持造林</a:t>
            </a:r>
            <a:endParaRPr lang="en-US" altLang="zh-TW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配合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總會</a:t>
            </a:r>
            <a:r>
              <a:rPr lang="en-US" altLang="zh-TW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150</a:t>
            </a:r>
            <a:r>
              <a:rPr lang="zh-TW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週年活動</a:t>
            </a:r>
            <a:endParaRPr lang="en-US" altLang="zh-TW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7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8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2015</a:t>
            </a:r>
            <a:r>
              <a:rPr lang="zh-TW" altLang="en-US" sz="48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年 玉神的需要與期待</a:t>
            </a:r>
            <a:endParaRPr lang="zh-TW" altLang="en-US" sz="4800" cap="none" spc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5141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2015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年經常費預算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5000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萬元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陸續綜合大樓二期工程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5000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萬元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國際原住民族學生助學金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150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萬元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學生清寒獎助金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800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萬元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師資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培育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300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萬元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校園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景觀美化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造林工程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100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萬元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強化東台灣弱小教會方案 </a:t>
            </a:r>
            <a:r>
              <a:rPr lang="en-US" altLang="zh-TW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150</a:t>
            </a: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萬元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80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4427984" y="1441673"/>
            <a:ext cx="4579655" cy="46805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5888"/>
            <a:ext cx="8713788" cy="6553472"/>
          </a:xfrm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5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代表院長</a:t>
            </a:r>
            <a:r>
              <a:rPr lang="zh-TW" altLang="en-US" sz="5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及</a:t>
            </a:r>
            <a:r>
              <a:rPr lang="zh-TW" altLang="en-US" sz="5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全體師生請安</a:t>
            </a:r>
            <a:endParaRPr lang="en-US" altLang="zh-TW" sz="5400" b="1" dirty="0" smtClean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858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5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感謝</a:t>
            </a:r>
            <a:r>
              <a:rPr lang="zh-TW" altLang="en-US" sz="5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教會牧</a:t>
            </a:r>
            <a:r>
              <a:rPr lang="zh-TW" altLang="en-US" sz="5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長</a:t>
            </a:r>
            <a:endParaRPr lang="en-US" altLang="zh-TW" sz="5400" b="1" dirty="0" smtClean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858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5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與弟兄姊妹的</a:t>
            </a:r>
            <a:endParaRPr lang="en-US" altLang="zh-TW" sz="5400" b="1" dirty="0" smtClean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858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72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代禱</a:t>
            </a:r>
            <a:r>
              <a:rPr lang="zh-TW" altLang="en-US" sz="54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與</a:t>
            </a:r>
            <a:r>
              <a:rPr lang="zh-TW" altLang="en-US" sz="7200" b="1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奉獻</a:t>
            </a:r>
            <a:endParaRPr lang="en-US" altLang="zh-TW" sz="7200" b="1" dirty="0" smtClean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6858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endParaRPr lang="en-US" altLang="zh-TW" dirty="0" smtClean="0"/>
          </a:p>
          <a:p>
            <a:pPr marL="6858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364127" y="6123376"/>
            <a:ext cx="25923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+mj-ea"/>
                <a:ea typeface="+mj-ea"/>
              </a:rPr>
              <a:t> </a:t>
            </a:r>
            <a:r>
              <a:rPr kumimoji="0" lang="zh-TW" altLang="en-US" sz="2400" b="1" dirty="0">
                <a:solidFill>
                  <a:srgbClr val="FFFF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布興</a:t>
            </a:r>
            <a:r>
              <a:rPr kumimoji="0" lang="en-US" altLang="zh-TW" sz="2400" b="1" dirty="0">
                <a:solidFill>
                  <a:srgbClr val="FFFF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.</a:t>
            </a:r>
            <a:r>
              <a:rPr kumimoji="0" lang="zh-TW" altLang="en-US" sz="2400" b="1" dirty="0">
                <a:solidFill>
                  <a:srgbClr val="FFFF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大立  院長</a:t>
            </a:r>
          </a:p>
        </p:txBody>
      </p:sp>
    </p:spTree>
    <p:extLst>
      <p:ext uri="{BB962C8B-B14F-4D97-AF65-F5344CB8AC3E}">
        <p14:creationId xmlns:p14="http://schemas.microsoft.com/office/powerpoint/2010/main" val="28657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25202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5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~</a:t>
            </a:r>
            <a:r>
              <a:rPr lang="zh-TW" altLang="en-US" sz="5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願上帝祝福教會</a:t>
            </a:r>
            <a:r>
              <a:rPr lang="zh-TW" altLang="en-US" sz="5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與</a:t>
            </a:r>
            <a:r>
              <a:rPr lang="en-US" altLang="zh-TW" sz="5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/>
            </a:r>
            <a:br>
              <a:rPr lang="en-US" altLang="zh-TW" sz="5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</a:br>
            <a:r>
              <a:rPr lang="zh-TW" altLang="en-US" sz="54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</a:t>
            </a:r>
            <a:r>
              <a:rPr lang="zh-TW" altLang="en-US" sz="5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       愛主的弟兄姊妹</a:t>
            </a:r>
            <a:r>
              <a:rPr lang="en-US" altLang="zh-TW" sz="5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/>
            </a:r>
            <a:br>
              <a:rPr lang="en-US" altLang="zh-TW" sz="5400" dirty="0" smtClean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</a:br>
            <a:r>
              <a:rPr lang="zh-TW" altLang="en-US" sz="5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為玉神所做一切美善的事</a:t>
            </a:r>
            <a:r>
              <a:rPr lang="en-US" altLang="zh-TW" sz="5400" cap="none" spc="0" dirty="0" smtClean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~</a:t>
            </a:r>
            <a:endParaRPr lang="zh-TW" altLang="en-US" sz="5400" cap="none" spc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3743325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5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一切歸榮耀上帝</a:t>
            </a:r>
            <a:endParaRPr lang="en-US" altLang="zh-TW" sz="52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5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請</a:t>
            </a:r>
            <a:r>
              <a:rPr lang="zh-TW" altLang="en-US" sz="5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支持並代禱</a:t>
            </a:r>
            <a:endParaRPr lang="en-US" altLang="zh-TW" sz="52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endParaRPr lang="en-US" altLang="zh-TW" dirty="0"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6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在主裡誠摯地感恩</a:t>
            </a:r>
            <a:endParaRPr lang="en-US" altLang="zh-TW" sz="66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6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與感謝！</a:t>
            </a:r>
            <a:endParaRPr lang="en-US" altLang="zh-TW" sz="66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56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2192"/>
            <a:ext cx="7005464" cy="118762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一切歸榮耀上帝</a:t>
            </a:r>
            <a:r>
              <a:rPr lang="en-US" altLang="zh-TW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/>
            </a:r>
            <a:br>
              <a:rPr lang="en-US" altLang="zh-TW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</a:br>
            <a:r>
              <a:rPr lang="zh-TW" alt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請在主的愛裡支持</a:t>
            </a:r>
            <a:r>
              <a:rPr lang="zh-TW" alt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並代</a:t>
            </a:r>
            <a:r>
              <a:rPr lang="zh-TW" altLang="en-US" sz="28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禱</a:t>
            </a:r>
            <a:endParaRPr lang="en-US" altLang="zh-TW" sz="28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404" y="1196752"/>
            <a:ext cx="8569076" cy="544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508104" y="404664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感恩與感謝</a:t>
            </a:r>
            <a:r>
              <a:rPr lang="zh-TW" altLang="en-US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！</a:t>
            </a:r>
            <a:endParaRPr lang="en-US" altLang="zh-TW" sz="40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5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綜合大樓興建工程</a:t>
            </a:r>
            <a:endParaRPr lang="zh-TW" altLang="en-US" sz="5400" cap="none" spc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明體" panose="02020709000000000000" pitchFamily="49" charset="-120"/>
                <a:ea typeface="華康粗明體" panose="02020709000000000000" pitchFamily="49" charset="-120"/>
              </a:rPr>
              <a:t>建設基地開挖</a:t>
            </a:r>
            <a:endParaRPr lang="en-US" altLang="zh-TW" sz="4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粗明體" panose="02020709000000000000" pitchFamily="49" charset="-120"/>
              <a:ea typeface="華康粗明體" panose="02020709000000000000" pitchFamily="49" charset="-120"/>
            </a:endParaRPr>
          </a:p>
        </p:txBody>
      </p:sp>
      <p:pic>
        <p:nvPicPr>
          <p:cNvPr id="6" name="圖片 5" descr="DSC042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92480" cy="462384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cap="none" spc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綜合大樓樓板鋪設</a:t>
            </a:r>
            <a:endParaRPr lang="zh-TW" altLang="en-US" sz="5400" cap="none" spc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5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016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8923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簡報資料\IMGP7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908720"/>
            <a:ext cx="8081336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1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5" y="908720"/>
            <a:ext cx="8136395" cy="5472608"/>
          </a:xfrm>
        </p:spPr>
      </p:pic>
    </p:spTree>
    <p:extLst>
      <p:ext uri="{BB962C8B-B14F-4D97-AF65-F5344CB8AC3E}">
        <p14:creationId xmlns:p14="http://schemas.microsoft.com/office/powerpoint/2010/main" val="15646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99288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 spc="5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Cambria" pitchFamily="18" charset="0"/>
                <a:ea typeface="微軟正黑體" pitchFamily="34" charset="-12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綜合大樓落成</a:t>
            </a:r>
            <a:r>
              <a:rPr kumimoji="0" lang="en-US" altLang="zh-TW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-</a:t>
            </a:r>
            <a:r>
              <a:rPr kumimoji="0" lang="zh-TW" altLang="en-US" sz="5400" cap="none" spc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吊</a:t>
            </a:r>
            <a:r>
              <a:rPr kumimoji="0" lang="zh-TW" altLang="en-US" sz="5400" cap="none" spc="0" dirty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鋼梁</a:t>
            </a:r>
          </a:p>
        </p:txBody>
      </p:sp>
    </p:spTree>
    <p:extLst>
      <p:ext uri="{BB962C8B-B14F-4D97-AF65-F5344CB8AC3E}">
        <p14:creationId xmlns:p14="http://schemas.microsoft.com/office/powerpoint/2010/main" val="21810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3" y="764704"/>
            <a:ext cx="8059824" cy="5373216"/>
          </a:xfrm>
        </p:spPr>
      </p:pic>
    </p:spTree>
    <p:extLst>
      <p:ext uri="{BB962C8B-B14F-4D97-AF65-F5344CB8AC3E}">
        <p14:creationId xmlns:p14="http://schemas.microsoft.com/office/powerpoint/2010/main" val="506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270</Words>
  <Application>Microsoft Office PowerPoint</Application>
  <PresentationFormat>如螢幕大小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夏至</vt:lpstr>
      <vt:lpstr>您所關心的～</vt:lpstr>
      <vt:lpstr>綜合大樓興建工程</vt:lpstr>
      <vt:lpstr>綜合大樓興建工程</vt:lpstr>
      <vt:lpstr>綜合大樓樓板鋪設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綜合大樓落成感恩禮拜</vt:lpstr>
      <vt:lpstr>綜合大樓設施－禮拜堂師生禮拜</vt:lpstr>
      <vt:lpstr>綜合大樓設施－行政辦公室</vt:lpstr>
      <vt:lpstr>原住民文物圖書館-參觀實況</vt:lpstr>
      <vt:lpstr>綜合大樓設施－國際會議廳</vt:lpstr>
      <vt:lpstr>綜合大樓設施－國際會議廳</vt:lpstr>
      <vt:lpstr>綜合大樓設施－                  教學教室(小型)</vt:lpstr>
      <vt:lpstr>   綜合大樓設施－會議室 </vt:lpstr>
      <vt:lpstr>綜合大樓設施－交誼大廳</vt:lpstr>
      <vt:lpstr>綜合大樓設施－交誼大廳</vt:lpstr>
      <vt:lpstr>綜合大樓設施－二人床</vt:lpstr>
      <vt:lpstr>2015年 玉神主要事工</vt:lpstr>
      <vt:lpstr>2015年 玉神的需要與期待</vt:lpstr>
      <vt:lpstr>PowerPoint 簡報</vt:lpstr>
      <vt:lpstr>~願上帝祝福教會與         愛主的弟兄姊妹 為玉神所做一切美善的事~</vt:lpstr>
      <vt:lpstr>一切歸榮耀上帝 請在主的愛裡支持並代禱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QQpeter</dc:creator>
  <cp:lastModifiedBy>Mader</cp:lastModifiedBy>
  <cp:revision>11</cp:revision>
  <dcterms:created xsi:type="dcterms:W3CDTF">2014-04-25T01:21:10Z</dcterms:created>
  <dcterms:modified xsi:type="dcterms:W3CDTF">2015-10-22T15:29:09Z</dcterms:modified>
</cp:coreProperties>
</file>